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6"/>
  </p:notesMasterIdLst>
  <p:handoutMasterIdLst>
    <p:handoutMasterId r:id="rId27"/>
  </p:handoutMasterIdLst>
  <p:sldIdLst>
    <p:sldId id="431" r:id="rId6"/>
    <p:sldId id="2142532218" r:id="rId7"/>
    <p:sldId id="2142532229" r:id="rId8"/>
    <p:sldId id="2142532219" r:id="rId9"/>
    <p:sldId id="2142532225" r:id="rId10"/>
    <p:sldId id="2142532226" r:id="rId11"/>
    <p:sldId id="2142532220" r:id="rId12"/>
    <p:sldId id="2142532227" r:id="rId13"/>
    <p:sldId id="2142532228" r:id="rId14"/>
    <p:sldId id="141168606" r:id="rId15"/>
    <p:sldId id="141168982" r:id="rId16"/>
    <p:sldId id="820" r:id="rId17"/>
    <p:sldId id="2142532230" r:id="rId18"/>
    <p:sldId id="2142532234" r:id="rId19"/>
    <p:sldId id="2142532231" r:id="rId20"/>
    <p:sldId id="2142532232" r:id="rId21"/>
    <p:sldId id="2722" r:id="rId22"/>
    <p:sldId id="2142532233" r:id="rId23"/>
    <p:sldId id="2142532223" r:id="rId24"/>
    <p:sldId id="2142532224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5216"/>
  </p:normalViewPr>
  <p:slideViewPr>
    <p:cSldViewPr snapToGrid="0" snapToObjects="1" showGuides="1">
      <p:cViewPr varScale="1">
        <p:scale>
          <a:sx n="136" d="100"/>
          <a:sy n="136" d="100"/>
        </p:scale>
        <p:origin x="2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7/18/20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10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4734740" y="1356828"/>
            <a:ext cx="914217" cy="18313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92131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737092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29" y="2188740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2554976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2416820" y="33139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4032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359604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4976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5236" y="2194615"/>
            <a:ext cx="929609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7" y="2169865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198883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2390420" y="2093938"/>
            <a:ext cx="929610" cy="3724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42" y="216771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5868236" y="115497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5820654" y="1945017"/>
            <a:ext cx="914217" cy="6549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4279939" y="419695"/>
            <a:ext cx="929610" cy="3720975"/>
          </a:xfrm>
          <a:prstGeom prst="bentConnector3">
            <a:avLst>
              <a:gd name="adj1" fmla="val 209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29" y="2109318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261812" y="2755615"/>
            <a:ext cx="1412680" cy="709513"/>
          </a:xfrm>
          <a:prstGeom prst="bentConnector4">
            <a:avLst>
              <a:gd name="adj1" fmla="val 47766"/>
              <a:gd name="adj2" fmla="val 13221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52" y="3346643"/>
            <a:ext cx="270861" cy="189469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352416" y="3323159"/>
            <a:ext cx="909396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 flipH="1">
            <a:off x="807114" y="2706765"/>
            <a:ext cx="89179" cy="616394"/>
          </a:xfrm>
          <a:prstGeom prst="bentConnector4">
            <a:avLst>
              <a:gd name="adj1" fmla="val -256338"/>
              <a:gd name="adj2" fmla="val 80862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Voyage 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18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CDD4-9151-8746-B832-2CE8D141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134607" y="2075289"/>
            <a:ext cx="296324" cy="347646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55E58B1-1F2E-EE4E-962B-CC9F65BF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565" y="2091642"/>
            <a:ext cx="4916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MQ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38" y="2104973"/>
            <a:ext cx="3832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4B9682B-4BD6-1044-9EBC-D343864D6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62" y="2480971"/>
            <a:ext cx="117165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App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E0EDAC-79B9-6D47-A5AA-A8F1499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92" y="2104973"/>
            <a:ext cx="53873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Appsody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3CC58EE-7311-FC4A-B5BA-8982C815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599" y="2101623"/>
            <a:ext cx="49166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Tekton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97" y="2484900"/>
            <a:ext cx="136751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to innovate and shorten time to deploy to production</a:t>
            </a:r>
          </a:p>
          <a:p>
            <a:pPr lvl="1"/>
            <a:r>
              <a:rPr lang="en-US" dirty="0"/>
              <a:t>design thinking, even storming, microservices, small team, devops, </a:t>
            </a:r>
            <a:r>
              <a:rPr lang="en-US" dirty="0" err="1"/>
              <a:t>MLops</a:t>
            </a:r>
            <a:r>
              <a:rPr lang="en-US" dirty="0"/>
              <a:t>...</a:t>
            </a:r>
          </a:p>
          <a:p>
            <a:r>
              <a:rPr lang="en-US" dirty="0"/>
              <a:t>Focus end to end solution</a:t>
            </a:r>
          </a:p>
          <a:p>
            <a:pPr lvl="1"/>
            <a:r>
              <a:rPr lang="en-US" dirty="0"/>
              <a:t>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cold chain, optimization</a:t>
            </a:r>
          </a:p>
          <a:p>
            <a:r>
              <a:rPr lang="en-US" dirty="0"/>
              <a:t>Scale solution worldwide</a:t>
            </a:r>
          </a:p>
          <a:p>
            <a:r>
              <a:rPr lang="en-US" dirty="0"/>
              <a:t>Keep traceability of the vaccine lots</a:t>
            </a:r>
          </a:p>
          <a:p>
            <a:r>
              <a:rPr lang="en-US" dirty="0"/>
              <a:t>Report cold chain violation</a:t>
            </a:r>
          </a:p>
          <a:p>
            <a:r>
              <a:rPr lang="en-US" dirty="0"/>
              <a:t>Operational of AI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742</Words>
  <Application>Microsoft Macintosh PowerPoint</Application>
  <PresentationFormat>On-screen Show (16:9)</PresentationFormat>
  <Paragraphs>247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2020-06-18T19:53:08Z</dcterms:created>
  <dcterms:modified xsi:type="dcterms:W3CDTF">2020-07-18T17:05:33Z</dcterms:modified>
</cp:coreProperties>
</file>